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42" r:id="rId5"/>
    <p:sldId id="351" r:id="rId6"/>
    <p:sldId id="352" r:id="rId7"/>
    <p:sldId id="348" r:id="rId8"/>
    <p:sldId id="350" r:id="rId9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66"/>
    <p:restoredTop sz="96327"/>
  </p:normalViewPr>
  <p:slideViewPr>
    <p:cSldViewPr snapToGrid="0" snapToObjects="1" showGuides="1">
      <p:cViewPr varScale="1">
        <p:scale>
          <a:sx n="144" d="100"/>
          <a:sy n="144" d="100"/>
        </p:scale>
        <p:origin x="216" y="4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25/02/2024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752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INFINITE LOOPERS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YOUR CAR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Anthony </a:t>
            </a:r>
            <a:r>
              <a:rPr lang="en-GB" dirty="0" err="1"/>
              <a:t>Okoli</a:t>
            </a:r>
            <a:endParaRPr lang="en-GB" dirty="0"/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</a:t>
            </a:r>
            <a:r>
              <a:rPr lang="en-GB" dirty="0" err="1"/>
              <a:t>Meszaros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Challenge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in the challenge wants to buy his first car</a:t>
            </a:r>
          </a:p>
          <a:p>
            <a:pPr rtl="0"/>
            <a:r>
              <a:rPr lang="en-GB" dirty="0"/>
              <a:t>He doesn’t have enough money, so he is looking for the most cost-effective option on the market</a:t>
            </a:r>
          </a:p>
          <a:p>
            <a:pPr rtl="0"/>
            <a:r>
              <a:rPr lang="en-GB" dirty="0"/>
              <a:t>The problem Adam has might seem small but can be overwhelming and exhausting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Infinite Loopers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Solution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Using the datasets we were given, we simplified the decision making for Adam by creating a functional Application that…</a:t>
            </a:r>
          </a:p>
          <a:p>
            <a:pPr rtl="0"/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Analyses the datasets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Provides the best options to fit user’s criteria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Our App is called Your Car Finder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Infinite Loopers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NATURAL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CHEMICAL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Inherited: Joint mutation via natural selection</a:t>
            </a:r>
          </a:p>
          <a:p>
            <a:pPr rtl="0"/>
            <a:r>
              <a:rPr lang="en-GB" dirty="0"/>
              <a:t>Acquired: Chromosomal mutation</a:t>
            </a:r>
          </a:p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Radiation exposure</a:t>
            </a:r>
          </a:p>
          <a:p>
            <a:pPr rtl="0"/>
            <a:r>
              <a:rPr lang="en-GB" dirty="0"/>
              <a:t>Drug treatments</a:t>
            </a:r>
          </a:p>
          <a:p>
            <a:pPr rtl="0"/>
            <a:r>
              <a:rPr lang="en-GB" dirty="0"/>
              <a:t>Industrial toxins</a:t>
            </a:r>
          </a:p>
          <a:p>
            <a:pPr rtl="0"/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Infinite Loopers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Anthony </a:t>
            </a:r>
            <a:r>
              <a:rPr lang="en-GB" dirty="0" err="1"/>
              <a:t>Okoli</a:t>
            </a:r>
            <a:endParaRPr lang="en-GB" dirty="0"/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</a:t>
            </a:r>
            <a:r>
              <a:rPr lang="en-GB" dirty="0" err="1"/>
              <a:t>Meszaros</a:t>
            </a:r>
            <a:endParaRPr lang="en-GB" dirty="0"/>
          </a:p>
          <a:p>
            <a:pPr rtl="0"/>
            <a:endParaRPr lang="en-GB" dirty="0"/>
          </a:p>
          <a:p>
            <a:pPr rtl="0"/>
            <a:r>
              <a:rPr lang="en-GB" dirty="0"/>
              <a:t>25</a:t>
            </a:r>
            <a:r>
              <a:rPr lang="en-GB" baseline="30000" dirty="0"/>
              <a:t>th</a:t>
            </a:r>
            <a:r>
              <a:rPr lang="en-GB" dirty="0"/>
              <a:t> February, 2024</a:t>
            </a:r>
          </a:p>
          <a:p>
            <a:pPr rtl="0"/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Infinite Loopers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371</TotalTime>
  <Words>147</Words>
  <Application>Microsoft Macintosh PowerPoint</Application>
  <PresentationFormat>Widescreen</PresentationFormat>
  <Paragraphs>44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INFINITE LOOPERS</vt:lpstr>
      <vt:lpstr>Introduction</vt:lpstr>
      <vt:lpstr>Our Solution</vt:lpstr>
      <vt:lpstr>Causes of cell mutation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IFINITE LOOPERS</dc:title>
  <dc:creator>ANTHONY OKOLI (2238477)</dc:creator>
  <cp:lastModifiedBy>ANTHONY OKOLI (2238477)</cp:lastModifiedBy>
  <cp:revision>2</cp:revision>
  <dcterms:created xsi:type="dcterms:W3CDTF">2024-02-25T03:14:27Z</dcterms:created>
  <dcterms:modified xsi:type="dcterms:W3CDTF">2024-02-25T09:26:08Z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